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19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07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453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8355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591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43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702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33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21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09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58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60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74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47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88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28012-C64A-4243-8AD4-E1C380600756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EF74794-E210-4AA3-8E33-B7BAF02985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18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Exterieurverzorging hond: overige exterieurverzorging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Exterieurverzorging, EX.1M</a:t>
            </a:r>
          </a:p>
          <a:p>
            <a:r>
              <a:rPr lang="nl-NL" dirty="0" smtClean="0"/>
              <a:t>Schooljaar 2018-2019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286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overige exterieurverzorging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Nagels</a:t>
            </a:r>
          </a:p>
          <a:p>
            <a:r>
              <a:rPr lang="nl-NL" dirty="0" smtClean="0"/>
              <a:t>Gebit</a:t>
            </a:r>
          </a:p>
          <a:p>
            <a:r>
              <a:rPr lang="nl-NL" dirty="0" smtClean="0"/>
              <a:t>Oren</a:t>
            </a:r>
          </a:p>
          <a:p>
            <a:r>
              <a:rPr lang="nl-NL" dirty="0" smtClean="0"/>
              <a:t>Ogen</a:t>
            </a:r>
          </a:p>
          <a:p>
            <a:r>
              <a:rPr lang="nl-NL" dirty="0" smtClean="0"/>
              <a:t>Anus/geslachtsdelen</a:t>
            </a:r>
          </a:p>
          <a:p>
            <a:r>
              <a:rPr lang="nl-NL" dirty="0" smtClean="0"/>
              <a:t>Huid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316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de nagels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Letten op lengte van de nagels</a:t>
            </a:r>
          </a:p>
          <a:p>
            <a:r>
              <a:rPr lang="nl-NL" dirty="0" smtClean="0"/>
              <a:t>Indien nodig knippen</a:t>
            </a:r>
          </a:p>
          <a:p>
            <a:r>
              <a:rPr lang="nl-NL" dirty="0" smtClean="0"/>
              <a:t>Let op dat je niet in “het leven” knipt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653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het gebit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Tandsteen, tandvlees, loszittende elementen</a:t>
            </a:r>
          </a:p>
          <a:p>
            <a:r>
              <a:rPr lang="nl-NL" dirty="0" smtClean="0"/>
              <a:t>Tanden poetsen</a:t>
            </a:r>
          </a:p>
          <a:p>
            <a:r>
              <a:rPr lang="nl-NL" dirty="0" smtClean="0"/>
              <a:t>Kauwmateriaal/botten/vers vlees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693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de 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Schoon en helder?</a:t>
            </a:r>
          </a:p>
          <a:p>
            <a:r>
              <a:rPr lang="nl-NL" dirty="0" smtClean="0"/>
              <a:t>Vuil verwijderen met vochtig papiertje of vinger</a:t>
            </a:r>
          </a:p>
          <a:p>
            <a:r>
              <a:rPr lang="nl-NL" dirty="0" smtClean="0"/>
              <a:t>Lange haren die in de ogen vallen wegknippen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63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de 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Teveel haren in de gehoorgang weghalen</a:t>
            </a:r>
          </a:p>
          <a:p>
            <a:r>
              <a:rPr lang="nl-NL" dirty="0" smtClean="0"/>
              <a:t>Schoon en vrij van oorsmeer?</a:t>
            </a:r>
          </a:p>
          <a:p>
            <a:r>
              <a:rPr lang="nl-NL" dirty="0" smtClean="0"/>
              <a:t>Vuil uit de schelp verwijderen met doekje/watten</a:t>
            </a:r>
          </a:p>
          <a:p>
            <a:r>
              <a:rPr lang="nl-NL" dirty="0" smtClean="0"/>
              <a:t>Gehoorgang evt. reinigen met </a:t>
            </a:r>
            <a:r>
              <a:rPr lang="nl-NL" dirty="0" err="1" smtClean="0"/>
              <a:t>oorreiniger</a:t>
            </a:r>
            <a:endParaRPr lang="nl-NL" dirty="0" smtClean="0"/>
          </a:p>
          <a:p>
            <a:r>
              <a:rPr lang="nl-NL" dirty="0" smtClean="0"/>
              <a:t>Bij (verdenking van) ontstekingen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507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geslachtsdelen en anus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Schoon?</a:t>
            </a:r>
          </a:p>
          <a:p>
            <a:r>
              <a:rPr lang="nl-NL" dirty="0" err="1" smtClean="0"/>
              <a:t>Evt</a:t>
            </a:r>
            <a:r>
              <a:rPr lang="nl-NL" dirty="0" smtClean="0"/>
              <a:t> reinigen voorhuid met reiniger</a:t>
            </a:r>
          </a:p>
          <a:p>
            <a:r>
              <a:rPr lang="nl-NL" dirty="0" smtClean="0"/>
              <a:t>Afwijkingen </a:t>
            </a:r>
            <a:r>
              <a:rPr lang="nl-NL" dirty="0" smtClean="0">
                <a:sym typeface="Wingdings" panose="05000000000000000000" pitchFamily="2" charset="2"/>
              </a:rPr>
              <a:t> dierenarts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Anaalklieren  sleetje rijden, bijten aan anus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Langharige honden, haar rondom anus wegknippen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26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de huid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Controle op wondjes, parasieten, schilfers, rode plekken, bulten, enz.</a:t>
            </a:r>
          </a:p>
          <a:p>
            <a:r>
              <a:rPr lang="nl-NL" dirty="0" smtClean="0"/>
              <a:t>Huid met rimpels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smtClean="0">
                <a:sym typeface="Wingdings" panose="05000000000000000000" pitchFamily="2" charset="2"/>
              </a:rPr>
              <a:t>huidplooien schoonhouden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4223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170</Words>
  <Application>Microsoft Office PowerPoint</Application>
  <PresentationFormat>Breedbeeld</PresentationFormat>
  <Paragraphs>37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Exterieurverzorging hond: overige exterieurverzorging</vt:lpstr>
      <vt:lpstr>Welke overige exterieurverzorging</vt:lpstr>
      <vt:lpstr>Verzorging van de nagels</vt:lpstr>
      <vt:lpstr>Verzorging van het gebit</vt:lpstr>
      <vt:lpstr>Verzorging van de ogen</vt:lpstr>
      <vt:lpstr>Verzorging van de oren</vt:lpstr>
      <vt:lpstr>Verzorging van geslachtsdelen en anus</vt:lpstr>
      <vt:lpstr>Verzorging van de huid</vt:lpstr>
    </vt:vector>
  </TitlesOfParts>
  <Company>Onderwijsgroep Noord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Exterieurverzorging hond: overige exterieurverzorging</dc:title>
  <dc:creator>Sophie Witschge</dc:creator>
  <cp:lastModifiedBy>Sophie Witschge</cp:lastModifiedBy>
  <cp:revision>4</cp:revision>
  <dcterms:created xsi:type="dcterms:W3CDTF">2018-12-05T19:17:55Z</dcterms:created>
  <dcterms:modified xsi:type="dcterms:W3CDTF">2019-01-17T08:02:50Z</dcterms:modified>
</cp:coreProperties>
</file>